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/020201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服务器安装上电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服务器上架安装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服务器安装上电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88415" y="3764915"/>
            <a:ext cx="5990590" cy="1060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1、三台新华三（H3C)服务器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2、工具包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722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40455" y="2941320"/>
            <a:ext cx="7455535" cy="3091815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1.根据示意图实地规划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2.安装设备零部件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3.安装服务器到机柜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4.连接电源线、跳线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5.理线 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6.上电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845007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服务器安装上电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服务器上架安装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49295" y="3300095"/>
            <a:ext cx="5693410" cy="2584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1.能对照装箱清单检查设备零部件是否齐全；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2.能正确使用安装工具；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3.能正确安装设备导轨；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4.能按照示意图正确将设备安装至机柜；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5.能按照示意图连接、整理线缆；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服务器安装上电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服务器上架安装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33744" y="146758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70884" y="157488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4059555" y="2726055"/>
            <a:ext cx="407225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（一）机柜示意图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4060190" y="4631055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（三）连接线缆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4060190" y="3678555"/>
            <a:ext cx="407098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（二）安装服务器</a:t>
            </a:r>
          </a:p>
        </p:txBody>
      </p:sp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  <p:sp>
        <p:nvSpPr>
          <p:cNvPr id="9" name="矩形: 圆角 4"/>
          <p:cNvSpPr/>
          <p:nvPr>
            <p:custDataLst>
              <p:tags r:id="rId2"/>
            </p:custDataLst>
          </p:nvPr>
        </p:nvSpPr>
        <p:spPr>
          <a:xfrm>
            <a:off x="4059555" y="5583555"/>
            <a:ext cx="407225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（四）服务器上电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Office PowerPoint</Application>
  <PresentationFormat>宽屏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47</cp:revision>
  <dcterms:created xsi:type="dcterms:W3CDTF">2023-01-16T15:07:00Z</dcterms:created>
  <dcterms:modified xsi:type="dcterms:W3CDTF">2025-08-30T13:46:49Z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